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handoutMasterIdLst>
    <p:handoutMasterId r:id="rId22"/>
  </p:handoutMasterIdLst>
  <p:sldIdLst>
    <p:sldId id="256" r:id="rId2"/>
    <p:sldId id="279" r:id="rId3"/>
    <p:sldId id="258" r:id="rId4"/>
    <p:sldId id="259" r:id="rId5"/>
    <p:sldId id="263" r:id="rId6"/>
    <p:sldId id="265" r:id="rId7"/>
    <p:sldId id="267" r:id="rId8"/>
    <p:sldId id="264" r:id="rId9"/>
    <p:sldId id="266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344" autoAdjust="0"/>
  </p:normalViewPr>
  <p:slideViewPr>
    <p:cSldViewPr snapToGrid="0">
      <p:cViewPr varScale="1">
        <p:scale>
          <a:sx n="122" d="100"/>
          <a:sy n="122" d="100"/>
        </p:scale>
        <p:origin x="-1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F6A6AF8-8D67-431D-8E13-20CD195843E6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D449D15-41A0-4BA2-A77C-3E821D163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1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EA68-286E-45CC-9FE8-6AC9365B6B60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D2C7-5334-4B11-99D5-52E3BD4E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3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EA68-286E-45CC-9FE8-6AC9365B6B60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D2C7-5334-4B11-99D5-52E3BD4E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0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EA68-286E-45CC-9FE8-6AC9365B6B60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D2C7-5334-4B11-99D5-52E3BD4E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57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EA68-286E-45CC-9FE8-6AC9365B6B60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D2C7-5334-4B11-99D5-52E3BD4E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20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EA68-286E-45CC-9FE8-6AC9365B6B60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D2C7-5334-4B11-99D5-52E3BD4E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99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EA68-286E-45CC-9FE8-6AC9365B6B60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D2C7-5334-4B11-99D5-52E3BD4E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0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EA68-286E-45CC-9FE8-6AC9365B6B60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D2C7-5334-4B11-99D5-52E3BD4E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3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EA68-286E-45CC-9FE8-6AC9365B6B60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D2C7-5334-4B11-99D5-52E3BD4E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2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EA68-286E-45CC-9FE8-6AC9365B6B60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D2C7-5334-4B11-99D5-52E3BD4E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EA68-286E-45CC-9FE8-6AC9365B6B60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D2C7-5334-4B11-99D5-52E3BD4E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8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EA68-286E-45CC-9FE8-6AC9365B6B60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D2C7-5334-4B11-99D5-52E3BD4E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4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EA68-286E-45CC-9FE8-6AC9365B6B60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D2C7-5334-4B11-99D5-52E3BD4E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52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EA68-286E-45CC-9FE8-6AC9365B6B60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D2C7-5334-4B11-99D5-52E3BD4E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07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AFDEEA68-286E-45CC-9FE8-6AC9365B6B60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E005D2C7-5334-4B11-99D5-52E3BD4E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4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FDEEA68-286E-45CC-9FE8-6AC9365B6B60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E005D2C7-5334-4B11-99D5-52E3BD4E5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638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bthrashe@uccs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Email and Workplace Efficiency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to save yourself time (and stress!) at work 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23114" y="5650734"/>
            <a:ext cx="10572000" cy="43497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By: Brynne Hamer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6220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Utilize task/reminders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Flag each email for follow-up at a date determined by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Sorts emails by priority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view tasks in same window as email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81" b="44251"/>
          <a:stretch/>
        </p:blipFill>
        <p:spPr bwMode="auto">
          <a:xfrm>
            <a:off x="6491236" y="399146"/>
            <a:ext cx="4698542" cy="279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2" t="62188" r="49857" b="1"/>
          <a:stretch/>
        </p:blipFill>
        <p:spPr bwMode="auto">
          <a:xfrm>
            <a:off x="6919992" y="3457536"/>
            <a:ext cx="3789336" cy="294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21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Miscellaneous Tips &amp; 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“Respond, Mark or Delete”</a:t>
            </a:r>
          </a:p>
          <a:p>
            <a:r>
              <a:rPr lang="en-US" dirty="0" smtClean="0"/>
              <a:t>Sorting emails by </a:t>
            </a:r>
            <a:r>
              <a:rPr lang="en-US" dirty="0" smtClean="0"/>
              <a:t>type (messages, meeting invites, etc.)</a:t>
            </a:r>
            <a:endParaRPr lang="en-US" dirty="0" smtClean="0"/>
          </a:p>
          <a:p>
            <a:r>
              <a:rPr lang="en-US" dirty="0" smtClean="0"/>
              <a:t>Start from the </a:t>
            </a:r>
            <a:r>
              <a:rPr lang="en-US" dirty="0" smtClean="0"/>
              <a:t>bottom or sort by time/date </a:t>
            </a:r>
            <a:endParaRPr lang="en-US" dirty="0" smtClean="0"/>
          </a:p>
          <a:p>
            <a:r>
              <a:rPr lang="en-US" dirty="0" smtClean="0"/>
              <a:t>Use “Clean-Up” button to clear out repeat emails</a:t>
            </a:r>
          </a:p>
          <a:p>
            <a:r>
              <a:rPr lang="en-US" dirty="0" smtClean="0"/>
              <a:t>Use “Rules” to sort emails </a:t>
            </a:r>
            <a:r>
              <a:rPr lang="en-US" dirty="0" smtClean="0"/>
              <a:t>into folders based </a:t>
            </a:r>
            <a:r>
              <a:rPr lang="en-US" dirty="0" smtClean="0"/>
              <a:t>on subject or sender</a:t>
            </a:r>
          </a:p>
          <a:p>
            <a:r>
              <a:rPr lang="en-US" dirty="0" smtClean="0"/>
              <a:t>CC yourself </a:t>
            </a:r>
            <a:r>
              <a:rPr lang="en-US" dirty="0" smtClean="0"/>
              <a:t>on emails</a:t>
            </a:r>
          </a:p>
          <a:p>
            <a:r>
              <a:rPr lang="en-US" dirty="0" smtClean="0"/>
              <a:t>Unsubscribe </a:t>
            </a:r>
            <a:r>
              <a:rPr lang="en-US" dirty="0" smtClean="0"/>
              <a:t>from email lists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6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r="50000"/>
          <a:stretch/>
        </p:blipFill>
        <p:spPr bwMode="auto">
          <a:xfrm>
            <a:off x="441288" y="337653"/>
            <a:ext cx="11244435" cy="6202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 rot="20933729">
            <a:off x="230725" y="176071"/>
            <a:ext cx="1755437" cy="3231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</a:rPr>
              <a:t>The end result </a:t>
            </a:r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sz="15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71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Tools to Use for Daily &amp; Weekly Organization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749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Personalization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30" b="75079"/>
          <a:stretch/>
        </p:blipFill>
        <p:spPr bwMode="auto">
          <a:xfrm>
            <a:off x="3202758" y="2448732"/>
            <a:ext cx="5283687" cy="115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400799" y="2448732"/>
            <a:ext cx="1914041" cy="67417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70" b="27052"/>
          <a:stretch/>
        </p:blipFill>
        <p:spPr bwMode="auto">
          <a:xfrm>
            <a:off x="3729700" y="3724648"/>
            <a:ext cx="4236427" cy="288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3657600" y="4680487"/>
            <a:ext cx="596685" cy="14723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77533" y="4388602"/>
            <a:ext cx="650929" cy="50627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77533" y="5439904"/>
            <a:ext cx="650929" cy="50627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254285" y="5946183"/>
            <a:ext cx="650929" cy="50627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bthrashe\AppData\Local\Microsoft\Windows\Temporary Internet Files\Content.Outlook\0FXNTBJX\IMG_058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274" y="2030277"/>
            <a:ext cx="2657599" cy="472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Phone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Mail feature</a:t>
            </a:r>
          </a:p>
          <a:p>
            <a:r>
              <a:rPr lang="en-US" dirty="0"/>
              <a:t>Outlook </a:t>
            </a:r>
            <a:r>
              <a:rPr lang="en-US" dirty="0" smtClean="0"/>
              <a:t>App</a:t>
            </a:r>
          </a:p>
          <a:p>
            <a:r>
              <a:rPr lang="en-US" dirty="0" smtClean="0"/>
              <a:t>Calendar</a:t>
            </a:r>
            <a:endParaRPr lang="en-US" dirty="0"/>
          </a:p>
          <a:p>
            <a:r>
              <a:rPr lang="en-US" dirty="0"/>
              <a:t>Reminders</a:t>
            </a:r>
          </a:p>
          <a:p>
            <a:r>
              <a:rPr lang="en-US" dirty="0" smtClean="0"/>
              <a:t>Notes/Memos</a:t>
            </a:r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672741" y="2673457"/>
            <a:ext cx="2991172" cy="89115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wikihow.com/images/1/16/Take-a-Screenshot-on-Galaxy-S3-Intr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7" r="27216"/>
          <a:stretch/>
        </p:blipFill>
        <p:spPr bwMode="auto">
          <a:xfrm>
            <a:off x="7995136" y="2030275"/>
            <a:ext cx="2594709" cy="470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7671728" y="3781116"/>
            <a:ext cx="1880457" cy="176780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1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Utilizing Outlook Calendar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529" y="2028558"/>
            <a:ext cx="10554574" cy="3636511"/>
          </a:xfrm>
        </p:spPr>
        <p:txBody>
          <a:bodyPr/>
          <a:lstStyle/>
          <a:p>
            <a:r>
              <a:rPr lang="en-US" dirty="0" smtClean="0"/>
              <a:t>Block off time on calendar for “to-do” items</a:t>
            </a:r>
          </a:p>
          <a:p>
            <a:r>
              <a:rPr lang="en-US" dirty="0" smtClean="0"/>
              <a:t>Utilize notes field in event for to-do tasks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" t="12321" r="50213" b="13722"/>
          <a:stretch/>
        </p:blipFill>
        <p:spPr bwMode="auto">
          <a:xfrm>
            <a:off x="5757618" y="2378989"/>
            <a:ext cx="6118284" cy="295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4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To-Do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213" y="2501257"/>
            <a:ext cx="10554574" cy="363651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 realistic</a:t>
            </a:r>
          </a:p>
          <a:p>
            <a:r>
              <a:rPr lang="en-US" dirty="0" smtClean="0"/>
              <a:t>Prioritize</a:t>
            </a:r>
          </a:p>
          <a:p>
            <a:pPr lvl="1"/>
            <a:r>
              <a:rPr lang="en-US" dirty="0" smtClean="0"/>
              <a:t>Must, should, want</a:t>
            </a:r>
          </a:p>
          <a:p>
            <a:r>
              <a:rPr lang="en-US" dirty="0" smtClean="0"/>
              <a:t>Filter and </a:t>
            </a:r>
            <a:r>
              <a:rPr lang="en-US" dirty="0" smtClean="0"/>
              <a:t>sort by type of task</a:t>
            </a:r>
            <a:endParaRPr lang="en-US" dirty="0" smtClean="0"/>
          </a:p>
          <a:p>
            <a:r>
              <a:rPr lang="en-US" dirty="0" smtClean="0"/>
              <a:t>Set a time limit and deadline</a:t>
            </a:r>
          </a:p>
          <a:p>
            <a:r>
              <a:rPr lang="en-US" dirty="0" smtClean="0"/>
              <a:t>Set aside time to tackle items</a:t>
            </a:r>
          </a:p>
          <a:p>
            <a:r>
              <a:rPr lang="en-US" dirty="0" smtClean="0"/>
              <a:t>Electronic or paper</a:t>
            </a:r>
          </a:p>
          <a:p>
            <a:r>
              <a:rPr lang="en-US" dirty="0" smtClean="0"/>
              <a:t>Work </a:t>
            </a:r>
            <a:r>
              <a:rPr lang="en-US" dirty="0" smtClean="0"/>
              <a:t>towards 3 to-do items per </a:t>
            </a:r>
            <a:r>
              <a:rPr lang="en-US" dirty="0" smtClean="0"/>
              <a:t>day</a:t>
            </a:r>
          </a:p>
          <a:p>
            <a:r>
              <a:rPr lang="en-US" dirty="0"/>
              <a:t>Rewrite your list </a:t>
            </a:r>
          </a:p>
          <a:p>
            <a:r>
              <a:rPr lang="en-US" dirty="0" smtClean="0"/>
              <a:t>Write </a:t>
            </a:r>
            <a:r>
              <a:rPr lang="en-US" dirty="0" smtClean="0"/>
              <a:t>list the night before</a:t>
            </a:r>
          </a:p>
          <a:p>
            <a:endParaRPr lang="en-US" dirty="0"/>
          </a:p>
        </p:txBody>
      </p:sp>
      <p:pic>
        <p:nvPicPr>
          <p:cNvPr id="8194" name="Picture 2" descr="http://cdn1.theodysseyonline.com/files/2015/12/28/635868664389728949-1528549643_to-do-list-templa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6" t="2347" r="3812" b="3396"/>
          <a:stretch/>
        </p:blipFill>
        <p:spPr bwMode="auto">
          <a:xfrm rot="432965">
            <a:off x="7772945" y="2313291"/>
            <a:ext cx="1622820" cy="384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emmabell.org/wp-content/uploads/2016/03/to-do-list-template-uiljlzh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14"/>
          <a:stretch/>
        </p:blipFill>
        <p:spPr bwMode="auto">
          <a:xfrm rot="21080021">
            <a:off x="5982344" y="2226606"/>
            <a:ext cx="1703343" cy="402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-media-cache-ak0.pinimg.com/236x/fc/ed/cc/fcedcc6abd4aa83dbc2faaef6ff8e1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2457">
            <a:off x="9392567" y="3099060"/>
            <a:ext cx="22479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33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Productivity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breaks</a:t>
            </a:r>
          </a:p>
          <a:p>
            <a:r>
              <a:rPr lang="en-US" dirty="0" smtClean="0"/>
              <a:t>“Treat </a:t>
            </a:r>
            <a:r>
              <a:rPr lang="en-US" dirty="0" err="1" smtClean="0"/>
              <a:t>yo’self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Delegate</a:t>
            </a:r>
          </a:p>
          <a:p>
            <a:r>
              <a:rPr lang="en-US" dirty="0" smtClean="0"/>
              <a:t>Accomplish unpleasant/most challenging tasks first</a:t>
            </a:r>
          </a:p>
          <a:p>
            <a:r>
              <a:rPr lang="en-US" dirty="0" smtClean="0"/>
              <a:t>Take time to get organized</a:t>
            </a:r>
          </a:p>
          <a:p>
            <a:r>
              <a:rPr lang="en-US" dirty="0" smtClean="0"/>
              <a:t>Utilize internet/books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3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ow many of us feel this during the typical library day?   Either you run the day, or the day runs you. #productivity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39" y="0"/>
            <a:ext cx="4762500" cy="681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6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otes, quoted. “You will never change your life until you change something you do daily.”  ― John C. Maxwell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5" b="21898"/>
          <a:stretch/>
        </p:blipFill>
        <p:spPr bwMode="auto">
          <a:xfrm>
            <a:off x="3278476" y="247971"/>
            <a:ext cx="5372100" cy="629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66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 me! </a:t>
            </a:r>
            <a:r>
              <a:rPr lang="en-US" smtClean="0">
                <a:hlinkClick r:id="rId2"/>
              </a:rPr>
              <a:t>bthrashe@uccs.edu</a:t>
            </a:r>
            <a:endParaRPr lang="en-US" smtClean="0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you’ll learn…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“Email Inbox Zero”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Daily and weekly task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Tools, tips, and tricks for staying productive and organized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to work smarter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78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“Email Inbox Zero”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people feel overwhelmed by email?</a:t>
            </a:r>
          </a:p>
          <a:p>
            <a:r>
              <a:rPr lang="en-US" dirty="0" smtClean="0"/>
              <a:t>Why is your email inbox overwhelming?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91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dn.meme.am/instances/500x/662123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515" y="495487"/>
            <a:ext cx="6043748" cy="592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31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and Tricks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2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all emails as “Read”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Eases anxiety about unread emails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Everything in inbox still needs to be addressed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t="14524" r="71172" b="29240"/>
          <a:stretch/>
        </p:blipFill>
        <p:spPr bwMode="auto">
          <a:xfrm>
            <a:off x="5821458" y="289752"/>
            <a:ext cx="5949505" cy="30268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3"/>
          <a:srcRect t="13781" r="69074" b="29045"/>
          <a:stretch/>
        </p:blipFill>
        <p:spPr bwMode="auto">
          <a:xfrm>
            <a:off x="5821458" y="3564610"/>
            <a:ext cx="5949504" cy="29756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 rot="20108243">
            <a:off x="4897396" y="3340533"/>
            <a:ext cx="1127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2D050"/>
                </a:solidFill>
              </a:rPr>
              <a:t>To this</a:t>
            </a:r>
            <a:endParaRPr lang="en-US" sz="2000" b="1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108243">
            <a:off x="4897394" y="331277"/>
            <a:ext cx="1127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2D050"/>
                </a:solidFill>
              </a:rPr>
              <a:t>This</a:t>
            </a:r>
            <a:endParaRPr lang="en-US" sz="2000" b="1" dirty="0">
              <a:solidFill>
                <a:srgbClr val="92D050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4865542" y="1642819"/>
            <a:ext cx="736170" cy="356461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935851" y="736169"/>
            <a:ext cx="588935" cy="21375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21458" y="4024392"/>
            <a:ext cx="588935" cy="21375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1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en-US" dirty="0"/>
              <a:t>Determine how often you check your email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screens up – 1 with email?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Taskbar popups?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Dings?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3x daily (morning/lunch/end of day)?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2" t="13302" r="65724" b="2958"/>
          <a:stretch/>
        </p:blipFill>
        <p:spPr bwMode="auto">
          <a:xfrm>
            <a:off x="5979717" y="526739"/>
            <a:ext cx="5489029" cy="581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377553" y="3138407"/>
            <a:ext cx="4959458" cy="144909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6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Folder creation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Categorize emails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Type of email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Sort by priority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Sort by sender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sub-folders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Too many folders vs. not </a:t>
            </a:r>
            <a:r>
              <a:rPr lang="en-US" dirty="0" smtClean="0"/>
              <a:t>enough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1x per week/month, clean out email </a:t>
            </a:r>
            <a:r>
              <a:rPr lang="en-US" dirty="0" smtClean="0"/>
              <a:t>folders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0" r="94144" b="56933"/>
          <a:stretch/>
        </p:blipFill>
        <p:spPr bwMode="auto">
          <a:xfrm rot="20475890">
            <a:off x="5578593" y="1210940"/>
            <a:ext cx="2742733" cy="283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7" r="95185" b="69195"/>
          <a:stretch/>
        </p:blipFill>
        <p:spPr bwMode="auto">
          <a:xfrm rot="727471">
            <a:off x="8812055" y="1797184"/>
            <a:ext cx="3031339" cy="124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5317" r="94204" b="36118"/>
          <a:stretch/>
        </p:blipFill>
        <p:spPr bwMode="auto">
          <a:xfrm rot="21292382">
            <a:off x="7913927" y="4083041"/>
            <a:ext cx="3215578" cy="133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99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314</TotalTime>
  <Words>352</Words>
  <Application>Microsoft Office PowerPoint</Application>
  <PresentationFormat>Custom</PresentationFormat>
  <Paragraphs>74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Quotable</vt:lpstr>
      <vt:lpstr>Email and Workplace Efficiency</vt:lpstr>
      <vt:lpstr>PowerPoint Presentation</vt:lpstr>
      <vt:lpstr>What you’ll learn…</vt:lpstr>
      <vt:lpstr> “Email Inbox Zero”</vt:lpstr>
      <vt:lpstr>PowerPoint Presentation</vt:lpstr>
      <vt:lpstr>Tips and Tricks</vt:lpstr>
      <vt:lpstr>Mark all emails as “Read”</vt:lpstr>
      <vt:lpstr>Determine how often you check your email</vt:lpstr>
      <vt:lpstr>Folder creation</vt:lpstr>
      <vt:lpstr>Utilize task/reminders</vt:lpstr>
      <vt:lpstr>Miscellaneous Tips &amp; Tricks</vt:lpstr>
      <vt:lpstr>PowerPoint Presentation</vt:lpstr>
      <vt:lpstr>Tools to Use for Daily &amp; Weekly Organization</vt:lpstr>
      <vt:lpstr>Personalization</vt:lpstr>
      <vt:lpstr>Smart Phone Apps</vt:lpstr>
      <vt:lpstr>Utilizing Outlook Calendar</vt:lpstr>
      <vt:lpstr>To-Do Lists</vt:lpstr>
      <vt:lpstr>Increasing Productivity</vt:lpstr>
      <vt:lpstr>PowerPoint Presentation</vt:lpstr>
      <vt:lpstr>Questions?</vt:lpstr>
    </vt:vector>
  </TitlesOfParts>
  <Company>UCCS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Brynne Hamer</dc:creator>
  <cp:lastModifiedBy>bthrashe</cp:lastModifiedBy>
  <cp:revision>65</cp:revision>
  <cp:lastPrinted>2016-05-09T16:47:16Z</cp:lastPrinted>
  <dcterms:created xsi:type="dcterms:W3CDTF">2016-04-30T16:17:03Z</dcterms:created>
  <dcterms:modified xsi:type="dcterms:W3CDTF">2016-05-10T19:52:38Z</dcterms:modified>
</cp:coreProperties>
</file>